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560742-E829-4A7A-90A9-AB934DB0BE43}" v="63" dt="2022-12-12T12:45:59.551"/>
  </p1510:revLst>
</p1510:revInfo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291" autoAdjust="0"/>
  </p:normalViewPr>
  <p:slideViewPr>
    <p:cSldViewPr snapToGrid="0" showGuides="1">
      <p:cViewPr varScale="1">
        <p:scale>
          <a:sx n="82" d="100"/>
          <a:sy n="82" d="100"/>
        </p:scale>
        <p:origin x="720" y="72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GELA ALEXANDER SMITH" userId="9eb223fee9fbc287" providerId="LiveId" clId="{44560742-E829-4A7A-90A9-AB934DB0BE43}"/>
    <pc:docChg chg="custSel addSld delSld modSld">
      <pc:chgData name="ANGELA ALEXANDER SMITH" userId="9eb223fee9fbc287" providerId="LiveId" clId="{44560742-E829-4A7A-90A9-AB934DB0BE43}" dt="2022-12-12T12:49:22.945" v="2116" actId="27636"/>
      <pc:docMkLst>
        <pc:docMk/>
      </pc:docMkLst>
      <pc:sldChg chg="addSp delSp modSp mod">
        <pc:chgData name="ANGELA ALEXANDER SMITH" userId="9eb223fee9fbc287" providerId="LiveId" clId="{44560742-E829-4A7A-90A9-AB934DB0BE43}" dt="2022-12-12T12:49:22.945" v="2116" actId="27636"/>
        <pc:sldMkLst>
          <pc:docMk/>
          <pc:sldMk cId="3513899452" sldId="257"/>
        </pc:sldMkLst>
        <pc:spChg chg="mod">
          <ac:chgData name="ANGELA ALEXANDER SMITH" userId="9eb223fee9fbc287" providerId="LiveId" clId="{44560742-E829-4A7A-90A9-AB934DB0BE43}" dt="2022-12-12T12:49:22.945" v="2116" actId="27636"/>
          <ac:spMkLst>
            <pc:docMk/>
            <pc:sldMk cId="3513899452" sldId="257"/>
            <ac:spMk id="8" creationId="{8C6F4D11-B103-E89D-E29C-ED4AF276B667}"/>
          </ac:spMkLst>
        </pc:spChg>
        <pc:spChg chg="del">
          <ac:chgData name="ANGELA ALEXANDER SMITH" userId="9eb223fee9fbc287" providerId="LiveId" clId="{44560742-E829-4A7A-90A9-AB934DB0BE43}" dt="2022-12-12T11:30:25.259" v="1" actId="22"/>
          <ac:spMkLst>
            <pc:docMk/>
            <pc:sldMk cId="3513899452" sldId="257"/>
            <ac:spMk id="9" creationId="{691D7004-B378-45C1-97A9-E1EB29F1E912}"/>
          </ac:spMkLst>
        </pc:spChg>
        <pc:spChg chg="add mod">
          <ac:chgData name="ANGELA ALEXANDER SMITH" userId="9eb223fee9fbc287" providerId="LiveId" clId="{44560742-E829-4A7A-90A9-AB934DB0BE43}" dt="2022-12-12T11:29:37.911" v="0" actId="571"/>
          <ac:spMkLst>
            <pc:docMk/>
            <pc:sldMk cId="3513899452" sldId="257"/>
            <ac:spMk id="10" creationId="{DDE17B98-4515-AE02-7020-4B3BE0F2F0D6}"/>
          </ac:spMkLst>
        </pc:spChg>
        <pc:picChg chg="add mod ord modCrop">
          <ac:chgData name="ANGELA ALEXANDER SMITH" userId="9eb223fee9fbc287" providerId="LiveId" clId="{44560742-E829-4A7A-90A9-AB934DB0BE43}" dt="2022-12-12T11:30:25.259" v="1" actId="22"/>
          <ac:picMkLst>
            <pc:docMk/>
            <pc:sldMk cId="3513899452" sldId="257"/>
            <ac:picMk id="12" creationId="{A80FA641-1623-5FC0-89A0-6051D5994EBA}"/>
          </ac:picMkLst>
        </pc:picChg>
      </pc:sldChg>
      <pc:sldChg chg="addSp delSp modSp new del mod modClrScheme chgLayout">
        <pc:chgData name="ANGELA ALEXANDER SMITH" userId="9eb223fee9fbc287" providerId="LiveId" clId="{44560742-E829-4A7A-90A9-AB934DB0BE43}" dt="2022-12-12T11:32:41.759" v="119" actId="2696"/>
        <pc:sldMkLst>
          <pc:docMk/>
          <pc:sldMk cId="2023455081" sldId="258"/>
        </pc:sldMkLst>
        <pc:spChg chg="mod ord">
          <ac:chgData name="ANGELA ALEXANDER SMITH" userId="9eb223fee9fbc287" providerId="LiveId" clId="{44560742-E829-4A7A-90A9-AB934DB0BE43}" dt="2022-12-12T11:31:56.748" v="27" actId="700"/>
          <ac:spMkLst>
            <pc:docMk/>
            <pc:sldMk cId="2023455081" sldId="258"/>
            <ac:spMk id="2" creationId="{36D43396-5BED-3943-FF1E-A4C15B762482}"/>
          </ac:spMkLst>
        </pc:spChg>
        <pc:spChg chg="mod ord">
          <ac:chgData name="ANGELA ALEXANDER SMITH" userId="9eb223fee9fbc287" providerId="LiveId" clId="{44560742-E829-4A7A-90A9-AB934DB0BE43}" dt="2022-12-12T11:31:56.748" v="27" actId="700"/>
          <ac:spMkLst>
            <pc:docMk/>
            <pc:sldMk cId="2023455081" sldId="258"/>
            <ac:spMk id="3" creationId="{0A499BB4-C983-58E5-9C3D-D8945F08F94F}"/>
          </ac:spMkLst>
        </pc:spChg>
        <pc:spChg chg="del">
          <ac:chgData name="ANGELA ALEXANDER SMITH" userId="9eb223fee9fbc287" providerId="LiveId" clId="{44560742-E829-4A7A-90A9-AB934DB0BE43}" dt="2022-12-12T11:31:56.748" v="27" actId="700"/>
          <ac:spMkLst>
            <pc:docMk/>
            <pc:sldMk cId="2023455081" sldId="258"/>
            <ac:spMk id="4" creationId="{5CEBBA55-8B00-3C55-7AE7-726161E988E1}"/>
          </ac:spMkLst>
        </pc:spChg>
        <pc:spChg chg="del">
          <ac:chgData name="ANGELA ALEXANDER SMITH" userId="9eb223fee9fbc287" providerId="LiveId" clId="{44560742-E829-4A7A-90A9-AB934DB0BE43}" dt="2022-12-12T11:31:56.748" v="27" actId="700"/>
          <ac:spMkLst>
            <pc:docMk/>
            <pc:sldMk cId="2023455081" sldId="258"/>
            <ac:spMk id="5" creationId="{4831688E-A98A-0A8E-512C-3FC865C1DDE9}"/>
          </ac:spMkLst>
        </pc:spChg>
        <pc:spChg chg="del">
          <ac:chgData name="ANGELA ALEXANDER SMITH" userId="9eb223fee9fbc287" providerId="LiveId" clId="{44560742-E829-4A7A-90A9-AB934DB0BE43}" dt="2022-12-12T11:31:56.748" v="27" actId="700"/>
          <ac:spMkLst>
            <pc:docMk/>
            <pc:sldMk cId="2023455081" sldId="258"/>
            <ac:spMk id="6" creationId="{7825B352-D280-901F-7CFC-1C5213EFE373}"/>
          </ac:spMkLst>
        </pc:spChg>
        <pc:picChg chg="add mod">
          <ac:chgData name="ANGELA ALEXANDER SMITH" userId="9eb223fee9fbc287" providerId="LiveId" clId="{44560742-E829-4A7A-90A9-AB934DB0BE43}" dt="2022-12-12T11:32:31.717" v="118" actId="29295"/>
          <ac:picMkLst>
            <pc:docMk/>
            <pc:sldMk cId="2023455081" sldId="258"/>
            <ac:picMk id="7" creationId="{E0F92C8D-E0E1-C48C-5513-C6AB4B0A0D8C}"/>
          </ac:picMkLst>
        </pc:picChg>
      </pc:sldChg>
      <pc:sldChg chg="addSp delSp modSp new mod modClrScheme chgLayout">
        <pc:chgData name="ANGELA ALEXANDER SMITH" userId="9eb223fee9fbc287" providerId="LiveId" clId="{44560742-E829-4A7A-90A9-AB934DB0BE43}" dt="2022-12-12T11:40:32.108" v="482" actId="14100"/>
        <pc:sldMkLst>
          <pc:docMk/>
          <pc:sldMk cId="3809548210" sldId="258"/>
        </pc:sldMkLst>
        <pc:spChg chg="mod ord">
          <ac:chgData name="ANGELA ALEXANDER SMITH" userId="9eb223fee9fbc287" providerId="LiveId" clId="{44560742-E829-4A7A-90A9-AB934DB0BE43}" dt="2022-12-12T11:32:56.529" v="121" actId="700"/>
          <ac:spMkLst>
            <pc:docMk/>
            <pc:sldMk cId="3809548210" sldId="258"/>
            <ac:spMk id="2" creationId="{879867A7-F9E5-0906-92F5-03FCDC88CEEC}"/>
          </ac:spMkLst>
        </pc:spChg>
        <pc:spChg chg="mod ord">
          <ac:chgData name="ANGELA ALEXANDER SMITH" userId="9eb223fee9fbc287" providerId="LiveId" clId="{44560742-E829-4A7A-90A9-AB934DB0BE43}" dt="2022-12-12T11:32:56.529" v="121" actId="700"/>
          <ac:spMkLst>
            <pc:docMk/>
            <pc:sldMk cId="3809548210" sldId="258"/>
            <ac:spMk id="3" creationId="{FA13C7C6-E547-F80C-A5C7-6F561B8A3A12}"/>
          </ac:spMkLst>
        </pc:spChg>
        <pc:spChg chg="del">
          <ac:chgData name="ANGELA ALEXANDER SMITH" userId="9eb223fee9fbc287" providerId="LiveId" clId="{44560742-E829-4A7A-90A9-AB934DB0BE43}" dt="2022-12-12T11:32:56.529" v="121" actId="700"/>
          <ac:spMkLst>
            <pc:docMk/>
            <pc:sldMk cId="3809548210" sldId="258"/>
            <ac:spMk id="4" creationId="{5BE5A978-2717-4305-9E50-CC233FC53385}"/>
          </ac:spMkLst>
        </pc:spChg>
        <pc:spChg chg="del">
          <ac:chgData name="ANGELA ALEXANDER SMITH" userId="9eb223fee9fbc287" providerId="LiveId" clId="{44560742-E829-4A7A-90A9-AB934DB0BE43}" dt="2022-12-12T11:32:56.529" v="121" actId="700"/>
          <ac:spMkLst>
            <pc:docMk/>
            <pc:sldMk cId="3809548210" sldId="258"/>
            <ac:spMk id="5" creationId="{4DCD298B-4546-B559-8100-FF7628A8ACE2}"/>
          </ac:spMkLst>
        </pc:spChg>
        <pc:spChg chg="del">
          <ac:chgData name="ANGELA ALEXANDER SMITH" userId="9eb223fee9fbc287" providerId="LiveId" clId="{44560742-E829-4A7A-90A9-AB934DB0BE43}" dt="2022-12-12T11:32:56.529" v="121" actId="700"/>
          <ac:spMkLst>
            <pc:docMk/>
            <pc:sldMk cId="3809548210" sldId="258"/>
            <ac:spMk id="6" creationId="{65E0037E-8D12-7991-8A47-05C212225219}"/>
          </ac:spMkLst>
        </pc:spChg>
        <pc:spChg chg="add mod">
          <ac:chgData name="ANGELA ALEXANDER SMITH" userId="9eb223fee9fbc287" providerId="LiveId" clId="{44560742-E829-4A7A-90A9-AB934DB0BE43}" dt="2022-12-12T11:36:16.201" v="390" actId="14100"/>
          <ac:spMkLst>
            <pc:docMk/>
            <pc:sldMk cId="3809548210" sldId="258"/>
            <ac:spMk id="8" creationId="{90D4F712-7BC8-79D1-6538-83474D7062A9}"/>
          </ac:spMkLst>
        </pc:spChg>
        <pc:spChg chg="add del mod">
          <ac:chgData name="ANGELA ALEXANDER SMITH" userId="9eb223fee9fbc287" providerId="LiveId" clId="{44560742-E829-4A7A-90A9-AB934DB0BE43}" dt="2022-12-12T11:37:52.387" v="408"/>
          <ac:spMkLst>
            <pc:docMk/>
            <pc:sldMk cId="3809548210" sldId="258"/>
            <ac:spMk id="9" creationId="{08486B1E-B10F-4653-625A-307AEFC28C78}"/>
          </ac:spMkLst>
        </pc:spChg>
        <pc:spChg chg="add del mod">
          <ac:chgData name="ANGELA ALEXANDER SMITH" userId="9eb223fee9fbc287" providerId="LiveId" clId="{44560742-E829-4A7A-90A9-AB934DB0BE43}" dt="2022-12-12T11:37:52.387" v="410"/>
          <ac:spMkLst>
            <pc:docMk/>
            <pc:sldMk cId="3809548210" sldId="258"/>
            <ac:spMk id="10" creationId="{6AB0F66D-2494-265E-D46B-74B6B17A4026}"/>
          </ac:spMkLst>
        </pc:spChg>
        <pc:spChg chg="add del mod">
          <ac:chgData name="ANGELA ALEXANDER SMITH" userId="9eb223fee9fbc287" providerId="LiveId" clId="{44560742-E829-4A7A-90A9-AB934DB0BE43}" dt="2022-12-12T11:37:52.388" v="412"/>
          <ac:spMkLst>
            <pc:docMk/>
            <pc:sldMk cId="3809548210" sldId="258"/>
            <ac:spMk id="11" creationId="{465BA4FD-C7BA-4296-8CFC-73532D842781}"/>
          </ac:spMkLst>
        </pc:spChg>
        <pc:spChg chg="add del mod">
          <ac:chgData name="ANGELA ALEXANDER SMITH" userId="9eb223fee9fbc287" providerId="LiveId" clId="{44560742-E829-4A7A-90A9-AB934DB0BE43}" dt="2022-12-12T11:37:52.388" v="414"/>
          <ac:spMkLst>
            <pc:docMk/>
            <pc:sldMk cId="3809548210" sldId="258"/>
            <ac:spMk id="12" creationId="{F4A51D2A-B0D1-A969-6E79-5EBECD6C40AA}"/>
          </ac:spMkLst>
        </pc:spChg>
        <pc:spChg chg="add del mod">
          <ac:chgData name="ANGELA ALEXANDER SMITH" userId="9eb223fee9fbc287" providerId="LiveId" clId="{44560742-E829-4A7A-90A9-AB934DB0BE43}" dt="2022-12-12T11:37:52.388" v="416"/>
          <ac:spMkLst>
            <pc:docMk/>
            <pc:sldMk cId="3809548210" sldId="258"/>
            <ac:spMk id="13" creationId="{DC8442BF-DA87-BF33-244D-00CD47596658}"/>
          </ac:spMkLst>
        </pc:spChg>
        <pc:spChg chg="add mod">
          <ac:chgData name="ANGELA ALEXANDER SMITH" userId="9eb223fee9fbc287" providerId="LiveId" clId="{44560742-E829-4A7A-90A9-AB934DB0BE43}" dt="2022-12-12T11:39:33.118" v="477" actId="20577"/>
          <ac:spMkLst>
            <pc:docMk/>
            <pc:sldMk cId="3809548210" sldId="258"/>
            <ac:spMk id="16" creationId="{A7E5E395-C0D5-2973-3111-21359174B1CB}"/>
          </ac:spMkLst>
        </pc:spChg>
        <pc:picChg chg="add mod">
          <ac:chgData name="ANGELA ALEXANDER SMITH" userId="9eb223fee9fbc287" providerId="LiveId" clId="{44560742-E829-4A7A-90A9-AB934DB0BE43}" dt="2022-12-12T11:37:51.536" v="406" actId="1076"/>
          <ac:picMkLst>
            <pc:docMk/>
            <pc:sldMk cId="3809548210" sldId="258"/>
            <ac:picMk id="7" creationId="{31B993A8-7BC0-ECEC-9BD2-4AAEB9241D74}"/>
          </ac:picMkLst>
        </pc:picChg>
        <pc:picChg chg="add mod">
          <ac:chgData name="ANGELA ALEXANDER SMITH" userId="9eb223fee9fbc287" providerId="LiveId" clId="{44560742-E829-4A7A-90A9-AB934DB0BE43}" dt="2022-12-12T11:38:45.068" v="418" actId="1076"/>
          <ac:picMkLst>
            <pc:docMk/>
            <pc:sldMk cId="3809548210" sldId="258"/>
            <ac:picMk id="15" creationId="{7D50DB04-B6AD-BA22-590D-268C3BB4DD85}"/>
          </ac:picMkLst>
        </pc:picChg>
        <pc:picChg chg="add mod">
          <ac:chgData name="ANGELA ALEXANDER SMITH" userId="9eb223fee9fbc287" providerId="LiveId" clId="{44560742-E829-4A7A-90A9-AB934DB0BE43}" dt="2022-12-12T11:40:32.108" v="482" actId="14100"/>
          <ac:picMkLst>
            <pc:docMk/>
            <pc:sldMk cId="3809548210" sldId="258"/>
            <ac:picMk id="18" creationId="{F53C5F2F-6511-1BF5-D8C9-85C33B217ACE}"/>
          </ac:picMkLst>
        </pc:picChg>
      </pc:sldChg>
      <pc:sldChg chg="addSp delSp modSp add mod">
        <pc:chgData name="ANGELA ALEXANDER SMITH" userId="9eb223fee9fbc287" providerId="LiveId" clId="{44560742-E829-4A7A-90A9-AB934DB0BE43}" dt="2022-12-12T11:57:49.460" v="890" actId="20577"/>
        <pc:sldMkLst>
          <pc:docMk/>
          <pc:sldMk cId="2712199149" sldId="259"/>
        </pc:sldMkLst>
        <pc:spChg chg="add mod">
          <ac:chgData name="ANGELA ALEXANDER SMITH" userId="9eb223fee9fbc287" providerId="LiveId" clId="{44560742-E829-4A7A-90A9-AB934DB0BE43}" dt="2022-12-12T11:51:42.575" v="676" actId="20577"/>
          <ac:spMkLst>
            <pc:docMk/>
            <pc:sldMk cId="2712199149" sldId="259"/>
            <ac:spMk id="4" creationId="{0A7118F8-F824-EC44-FBF5-A5E5D68C0C5F}"/>
          </ac:spMkLst>
        </pc:spChg>
        <pc:spChg chg="del mod">
          <ac:chgData name="ANGELA ALEXANDER SMITH" userId="9eb223fee9fbc287" providerId="LiveId" clId="{44560742-E829-4A7A-90A9-AB934DB0BE43}" dt="2022-12-12T11:41:12.074" v="489"/>
          <ac:spMkLst>
            <pc:docMk/>
            <pc:sldMk cId="2712199149" sldId="259"/>
            <ac:spMk id="8" creationId="{90D4F712-7BC8-79D1-6538-83474D7062A9}"/>
          </ac:spMkLst>
        </pc:spChg>
        <pc:spChg chg="add mod">
          <ac:chgData name="ANGELA ALEXANDER SMITH" userId="9eb223fee9fbc287" providerId="LiveId" clId="{44560742-E829-4A7A-90A9-AB934DB0BE43}" dt="2022-12-12T11:57:49.460" v="890" actId="20577"/>
          <ac:spMkLst>
            <pc:docMk/>
            <pc:sldMk cId="2712199149" sldId="259"/>
            <ac:spMk id="13" creationId="{BE6709D7-EA33-B84B-0A0C-CDF1F02F2468}"/>
          </ac:spMkLst>
        </pc:spChg>
        <pc:spChg chg="del mod">
          <ac:chgData name="ANGELA ALEXANDER SMITH" userId="9eb223fee9fbc287" providerId="LiveId" clId="{44560742-E829-4A7A-90A9-AB934DB0BE43}" dt="2022-12-12T11:41:12.075" v="491"/>
          <ac:spMkLst>
            <pc:docMk/>
            <pc:sldMk cId="2712199149" sldId="259"/>
            <ac:spMk id="16" creationId="{A7E5E395-C0D5-2973-3111-21359174B1CB}"/>
          </ac:spMkLst>
        </pc:spChg>
        <pc:picChg chg="add mod">
          <ac:chgData name="ANGELA ALEXANDER SMITH" userId="9eb223fee9fbc287" providerId="LiveId" clId="{44560742-E829-4A7A-90A9-AB934DB0BE43}" dt="2022-12-12T11:53:41.064" v="682" actId="14100"/>
          <ac:picMkLst>
            <pc:docMk/>
            <pc:sldMk cId="2712199149" sldId="259"/>
            <ac:picMk id="6" creationId="{C305B0EB-F57A-A109-598D-0CAEC943C0A8}"/>
          </ac:picMkLst>
        </pc:picChg>
        <pc:picChg chg="add mod">
          <ac:chgData name="ANGELA ALEXANDER SMITH" userId="9eb223fee9fbc287" providerId="LiveId" clId="{44560742-E829-4A7A-90A9-AB934DB0BE43}" dt="2022-12-12T11:53:36.816" v="681" actId="1076"/>
          <ac:picMkLst>
            <pc:docMk/>
            <pc:sldMk cId="2712199149" sldId="259"/>
            <ac:picMk id="10" creationId="{A69EA584-4B65-0139-A685-A1E8CD2944F1}"/>
          </ac:picMkLst>
        </pc:picChg>
        <pc:picChg chg="add mod">
          <ac:chgData name="ANGELA ALEXANDER SMITH" userId="9eb223fee9fbc287" providerId="LiveId" clId="{44560742-E829-4A7A-90A9-AB934DB0BE43}" dt="2022-12-12T11:54:40.022" v="684" actId="1076"/>
          <ac:picMkLst>
            <pc:docMk/>
            <pc:sldMk cId="2712199149" sldId="259"/>
            <ac:picMk id="12" creationId="{A25C5E90-7942-9C45-F5E5-2D25E1F89B1A}"/>
          </ac:picMkLst>
        </pc:picChg>
        <pc:picChg chg="del">
          <ac:chgData name="ANGELA ALEXANDER SMITH" userId="9eb223fee9fbc287" providerId="LiveId" clId="{44560742-E829-4A7A-90A9-AB934DB0BE43}" dt="2022-12-12T11:40:53.219" v="484" actId="478"/>
          <ac:picMkLst>
            <pc:docMk/>
            <pc:sldMk cId="2712199149" sldId="259"/>
            <ac:picMk id="15" creationId="{7D50DB04-B6AD-BA22-590D-268C3BB4DD85}"/>
          </ac:picMkLst>
        </pc:picChg>
        <pc:picChg chg="del">
          <ac:chgData name="ANGELA ALEXANDER SMITH" userId="9eb223fee9fbc287" providerId="LiveId" clId="{44560742-E829-4A7A-90A9-AB934DB0BE43}" dt="2022-12-12T11:41:12.074" v="487" actId="478"/>
          <ac:picMkLst>
            <pc:docMk/>
            <pc:sldMk cId="2712199149" sldId="259"/>
            <ac:picMk id="18" creationId="{F53C5F2F-6511-1BF5-D8C9-85C33B217ACE}"/>
          </ac:picMkLst>
        </pc:picChg>
      </pc:sldChg>
      <pc:sldChg chg="addSp modSp add mod">
        <pc:chgData name="ANGELA ALEXANDER SMITH" userId="9eb223fee9fbc287" providerId="LiveId" clId="{44560742-E829-4A7A-90A9-AB934DB0BE43}" dt="2022-12-12T12:48:21.733" v="2114" actId="14100"/>
        <pc:sldMkLst>
          <pc:docMk/>
          <pc:sldMk cId="4060927624" sldId="260"/>
        </pc:sldMkLst>
        <pc:spChg chg="add mod">
          <ac:chgData name="ANGELA ALEXANDER SMITH" userId="9eb223fee9fbc287" providerId="LiveId" clId="{44560742-E829-4A7A-90A9-AB934DB0BE43}" dt="2022-12-12T12:01:36.314" v="1120" actId="20577"/>
          <ac:spMkLst>
            <pc:docMk/>
            <pc:sldMk cId="4060927624" sldId="260"/>
            <ac:spMk id="4" creationId="{B138DB2F-1954-1132-CB67-2D6140666D2C}"/>
          </ac:spMkLst>
        </pc:spChg>
        <pc:picChg chg="add mod">
          <ac:chgData name="ANGELA ALEXANDER SMITH" userId="9eb223fee9fbc287" providerId="LiveId" clId="{44560742-E829-4A7A-90A9-AB934DB0BE43}" dt="2022-12-12T12:48:21.733" v="2114" actId="14100"/>
          <ac:picMkLst>
            <pc:docMk/>
            <pc:sldMk cId="4060927624" sldId="260"/>
            <ac:picMk id="6" creationId="{E859E411-5C2B-28B3-EA9A-B2D905D99B61}"/>
          </ac:picMkLst>
        </pc:picChg>
      </pc:sldChg>
      <pc:sldChg chg="addSp modSp add mod">
        <pc:chgData name="ANGELA ALEXANDER SMITH" userId="9eb223fee9fbc287" providerId="LiveId" clId="{44560742-E829-4A7A-90A9-AB934DB0BE43}" dt="2022-12-12T12:48:09.430" v="2111" actId="14100"/>
        <pc:sldMkLst>
          <pc:docMk/>
          <pc:sldMk cId="672986700" sldId="261"/>
        </pc:sldMkLst>
        <pc:spChg chg="add mod">
          <ac:chgData name="ANGELA ALEXANDER SMITH" userId="9eb223fee9fbc287" providerId="LiveId" clId="{44560742-E829-4A7A-90A9-AB934DB0BE43}" dt="2022-12-12T12:05:23.572" v="1235" actId="20577"/>
          <ac:spMkLst>
            <pc:docMk/>
            <pc:sldMk cId="672986700" sldId="261"/>
            <ac:spMk id="4" creationId="{98155199-FAA2-BF3A-3438-D52765BEC811}"/>
          </ac:spMkLst>
        </pc:spChg>
        <pc:picChg chg="add mod">
          <ac:chgData name="ANGELA ALEXANDER SMITH" userId="9eb223fee9fbc287" providerId="LiveId" clId="{44560742-E829-4A7A-90A9-AB934DB0BE43}" dt="2022-12-12T12:48:04.651" v="2110" actId="14100"/>
          <ac:picMkLst>
            <pc:docMk/>
            <pc:sldMk cId="672986700" sldId="261"/>
            <ac:picMk id="6" creationId="{543156DC-4AB3-4E5A-7200-CBF28DBCD057}"/>
          </ac:picMkLst>
        </pc:picChg>
        <pc:picChg chg="add mod">
          <ac:chgData name="ANGELA ALEXANDER SMITH" userId="9eb223fee9fbc287" providerId="LiveId" clId="{44560742-E829-4A7A-90A9-AB934DB0BE43}" dt="2022-12-12T12:48:09.430" v="2111" actId="14100"/>
          <ac:picMkLst>
            <pc:docMk/>
            <pc:sldMk cId="672986700" sldId="261"/>
            <ac:picMk id="9" creationId="{3758792E-074C-4998-3C9B-E94555948BA1}"/>
          </ac:picMkLst>
        </pc:picChg>
      </pc:sldChg>
      <pc:sldChg chg="addSp delSp modSp add mod">
        <pc:chgData name="ANGELA ALEXANDER SMITH" userId="9eb223fee9fbc287" providerId="LiveId" clId="{44560742-E829-4A7A-90A9-AB934DB0BE43}" dt="2022-12-12T12:47:57.553" v="2109" actId="14100"/>
        <pc:sldMkLst>
          <pc:docMk/>
          <pc:sldMk cId="748625819" sldId="262"/>
        </pc:sldMkLst>
        <pc:spChg chg="mod">
          <ac:chgData name="ANGELA ALEXANDER SMITH" userId="9eb223fee9fbc287" providerId="LiveId" clId="{44560742-E829-4A7A-90A9-AB934DB0BE43}" dt="2022-12-12T12:35:49.586" v="1643" actId="20577"/>
          <ac:spMkLst>
            <pc:docMk/>
            <pc:sldMk cId="748625819" sldId="262"/>
            <ac:spMk id="4" creationId="{98155199-FAA2-BF3A-3438-D52765BEC811}"/>
          </ac:spMkLst>
        </pc:spChg>
        <pc:picChg chg="del">
          <ac:chgData name="ANGELA ALEXANDER SMITH" userId="9eb223fee9fbc287" providerId="LiveId" clId="{44560742-E829-4A7A-90A9-AB934DB0BE43}" dt="2022-12-12T12:32:18.700" v="1520" actId="478"/>
          <ac:picMkLst>
            <pc:docMk/>
            <pc:sldMk cId="748625819" sldId="262"/>
            <ac:picMk id="6" creationId="{543156DC-4AB3-4E5A-7200-CBF28DBCD057}"/>
          </ac:picMkLst>
        </pc:picChg>
        <pc:picChg chg="add mod">
          <ac:chgData name="ANGELA ALEXANDER SMITH" userId="9eb223fee9fbc287" providerId="LiveId" clId="{44560742-E829-4A7A-90A9-AB934DB0BE43}" dt="2022-12-12T12:47:57.553" v="2109" actId="14100"/>
          <ac:picMkLst>
            <pc:docMk/>
            <pc:sldMk cId="748625819" sldId="262"/>
            <ac:picMk id="8" creationId="{CAB4BD41-27D2-2914-4176-A2C8CCDD7372}"/>
          </ac:picMkLst>
        </pc:picChg>
        <pc:picChg chg="del">
          <ac:chgData name="ANGELA ALEXANDER SMITH" userId="9eb223fee9fbc287" providerId="LiveId" clId="{44560742-E829-4A7A-90A9-AB934DB0BE43}" dt="2022-12-12T12:32:22.640" v="1521" actId="478"/>
          <ac:picMkLst>
            <pc:docMk/>
            <pc:sldMk cId="748625819" sldId="262"/>
            <ac:picMk id="9" creationId="{3758792E-074C-4998-3C9B-E94555948BA1}"/>
          </ac:picMkLst>
        </pc:picChg>
        <pc:picChg chg="add mod">
          <ac:chgData name="ANGELA ALEXANDER SMITH" userId="9eb223fee9fbc287" providerId="LiveId" clId="{44560742-E829-4A7A-90A9-AB934DB0BE43}" dt="2022-12-12T12:47:53.948" v="2108" actId="14100"/>
          <ac:picMkLst>
            <pc:docMk/>
            <pc:sldMk cId="748625819" sldId="262"/>
            <ac:picMk id="11" creationId="{54C8A4EF-1F20-7011-F111-42E29C1EC087}"/>
          </ac:picMkLst>
        </pc:picChg>
      </pc:sldChg>
      <pc:sldChg chg="addSp delSp modSp add mod">
        <pc:chgData name="ANGELA ALEXANDER SMITH" userId="9eb223fee9fbc287" providerId="LiveId" clId="{44560742-E829-4A7A-90A9-AB934DB0BE43}" dt="2022-12-12T12:44:59.983" v="1976" actId="14100"/>
        <pc:sldMkLst>
          <pc:docMk/>
          <pc:sldMk cId="2246676899" sldId="263"/>
        </pc:sldMkLst>
        <pc:spChg chg="del mod">
          <ac:chgData name="ANGELA ALEXANDER SMITH" userId="9eb223fee9fbc287" providerId="LiveId" clId="{44560742-E829-4A7A-90A9-AB934DB0BE43}" dt="2022-12-12T12:37:19.800" v="1653"/>
          <ac:spMkLst>
            <pc:docMk/>
            <pc:sldMk cId="2246676899" sldId="263"/>
            <ac:spMk id="4" creationId="{98155199-FAA2-BF3A-3438-D52765BEC811}"/>
          </ac:spMkLst>
        </pc:spChg>
        <pc:spChg chg="add mod">
          <ac:chgData name="ANGELA ALEXANDER SMITH" userId="9eb223fee9fbc287" providerId="LiveId" clId="{44560742-E829-4A7A-90A9-AB934DB0BE43}" dt="2022-12-12T12:44:03.212" v="1970" actId="20577"/>
          <ac:spMkLst>
            <pc:docMk/>
            <pc:sldMk cId="2246676899" sldId="263"/>
            <ac:spMk id="5" creationId="{F4D560B7-152F-817C-306D-6BD3C6B7A59A}"/>
          </ac:spMkLst>
        </pc:spChg>
        <pc:picChg chg="del">
          <ac:chgData name="ANGELA ALEXANDER SMITH" userId="9eb223fee9fbc287" providerId="LiveId" clId="{44560742-E829-4A7A-90A9-AB934DB0BE43}" dt="2022-12-12T12:37:23.934" v="1654" actId="478"/>
          <ac:picMkLst>
            <pc:docMk/>
            <pc:sldMk cId="2246676899" sldId="263"/>
            <ac:picMk id="8" creationId="{CAB4BD41-27D2-2914-4176-A2C8CCDD7372}"/>
          </ac:picMkLst>
        </pc:picChg>
        <pc:picChg chg="add mod">
          <ac:chgData name="ANGELA ALEXANDER SMITH" userId="9eb223fee9fbc287" providerId="LiveId" clId="{44560742-E829-4A7A-90A9-AB934DB0BE43}" dt="2022-12-12T12:44:10.211" v="1971" actId="1076"/>
          <ac:picMkLst>
            <pc:docMk/>
            <pc:sldMk cId="2246676899" sldId="263"/>
            <ac:picMk id="9" creationId="{1F3037E0-BCB1-2B66-90A9-33CC0B6F672C}"/>
          </ac:picMkLst>
        </pc:picChg>
        <pc:picChg chg="del">
          <ac:chgData name="ANGELA ALEXANDER SMITH" userId="9eb223fee9fbc287" providerId="LiveId" clId="{44560742-E829-4A7A-90A9-AB934DB0BE43}" dt="2022-12-12T12:37:19.799" v="1651" actId="478"/>
          <ac:picMkLst>
            <pc:docMk/>
            <pc:sldMk cId="2246676899" sldId="263"/>
            <ac:picMk id="11" creationId="{54C8A4EF-1F20-7011-F111-42E29C1EC087}"/>
          </ac:picMkLst>
        </pc:picChg>
        <pc:picChg chg="add mod">
          <ac:chgData name="ANGELA ALEXANDER SMITH" userId="9eb223fee9fbc287" providerId="LiveId" clId="{44560742-E829-4A7A-90A9-AB934DB0BE43}" dt="2022-12-12T12:44:59.983" v="1976" actId="14100"/>
          <ac:picMkLst>
            <pc:docMk/>
            <pc:sldMk cId="2246676899" sldId="263"/>
            <ac:picMk id="12" creationId="{992699DD-1E92-FBD0-7F3B-9A81B88C2B57}"/>
          </ac:picMkLst>
        </pc:picChg>
      </pc:sldChg>
      <pc:sldChg chg="addSp delSp modSp add mod">
        <pc:chgData name="ANGELA ALEXANDER SMITH" userId="9eb223fee9fbc287" providerId="LiveId" clId="{44560742-E829-4A7A-90A9-AB934DB0BE43}" dt="2022-12-12T12:38:59.261" v="1658"/>
        <pc:sldMkLst>
          <pc:docMk/>
          <pc:sldMk cId="3641831958" sldId="264"/>
        </pc:sldMkLst>
        <pc:spChg chg="add del mod">
          <ac:chgData name="ANGELA ALEXANDER SMITH" userId="9eb223fee9fbc287" providerId="LiveId" clId="{44560742-E829-4A7A-90A9-AB934DB0BE43}" dt="2022-12-12T12:38:59.261" v="1658"/>
          <ac:spMkLst>
            <pc:docMk/>
            <pc:sldMk cId="3641831958" sldId="264"/>
            <ac:spMk id="4" creationId="{AF6CBA62-55FB-0DBA-844E-C3522078814F}"/>
          </ac:spMkLst>
        </pc:spChg>
      </pc:sldChg>
      <pc:sldChg chg="addSp modSp add mod">
        <pc:chgData name="ANGELA ALEXANDER SMITH" userId="9eb223fee9fbc287" providerId="LiveId" clId="{44560742-E829-4A7A-90A9-AB934DB0BE43}" dt="2022-12-12T12:47:38.589" v="2107" actId="6549"/>
        <pc:sldMkLst>
          <pc:docMk/>
          <pc:sldMk cId="2560927050" sldId="265"/>
        </pc:sldMkLst>
        <pc:spChg chg="mod">
          <ac:chgData name="ANGELA ALEXANDER SMITH" userId="9eb223fee9fbc287" providerId="LiveId" clId="{44560742-E829-4A7A-90A9-AB934DB0BE43}" dt="2022-12-12T12:47:38.589" v="2107" actId="6549"/>
          <ac:spMkLst>
            <pc:docMk/>
            <pc:sldMk cId="2560927050" sldId="265"/>
            <ac:spMk id="3" creationId="{FA13C7C6-E547-F80C-A5C7-6F561B8A3A12}"/>
          </ac:spMkLst>
        </pc:spChg>
        <pc:spChg chg="add mod">
          <ac:chgData name="ANGELA ALEXANDER SMITH" userId="9eb223fee9fbc287" providerId="LiveId" clId="{44560742-E829-4A7A-90A9-AB934DB0BE43}" dt="2022-12-12T12:47:15.169" v="2105" actId="255"/>
          <ac:spMkLst>
            <pc:docMk/>
            <pc:sldMk cId="2560927050" sldId="265"/>
            <ac:spMk id="4" creationId="{9B85A46E-2032-4B02-EDE3-56A54397292E}"/>
          </ac:spMkLst>
        </pc:spChg>
      </pc:sldChg>
      <pc:sldChg chg="add del">
        <pc:chgData name="ANGELA ALEXANDER SMITH" userId="9eb223fee9fbc287" providerId="LiveId" clId="{44560742-E829-4A7A-90A9-AB934DB0BE43}" dt="2022-12-12T12:47:31.621" v="2106" actId="2696"/>
        <pc:sldMkLst>
          <pc:docMk/>
          <pc:sldMk cId="1682239914" sldId="26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12/12/2022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-reactor.com/2017/04/19/spotify-lanza-todos-los-beneficios-premium-para-universitarios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nc-nd/3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70722D-0BC0-4487-812D-1E4E0DEC11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Month</a:t>
            </a:r>
            <a:endParaRPr lang="ru-RU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65CF0B-BB68-4A49-91EE-96E78E8CAD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20XX</a:t>
            </a:r>
            <a:endParaRPr lang="ru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1D70CC-6408-0B7A-53C5-BE0BAB1FFCBB}"/>
              </a:ext>
            </a:extLst>
          </p:cNvPr>
          <p:cNvSpPr txBox="1"/>
          <p:nvPr/>
        </p:nvSpPr>
        <p:spPr>
          <a:xfrm>
            <a:off x="3048828" y="3244334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0" dirty="0">
                <a:effectLst/>
              </a:rPr>
              <a:t> </a:t>
            </a:r>
            <a:endParaRPr lang="en-AU" dirty="0"/>
          </a:p>
        </p:txBody>
      </p:sp>
      <p:pic>
        <p:nvPicPr>
          <p:cNvPr id="9" name="Picture 8" descr="A picture containing text">
            <a:extLst>
              <a:ext uri="{FF2B5EF4-FFF2-40B4-BE49-F238E27FC236}">
                <a16:creationId xmlns:a16="http://schemas.microsoft.com/office/drawing/2014/main" id="{E19604F8-C0BA-20C5-2D03-A9BB0A41F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5270" y="0"/>
            <a:ext cx="1219727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67036D-B974-C976-CD19-7BF10CCF894A}"/>
              </a:ext>
            </a:extLst>
          </p:cNvPr>
          <p:cNvSpPr txBox="1"/>
          <p:nvPr/>
        </p:nvSpPr>
        <p:spPr>
          <a:xfrm>
            <a:off x="725557" y="5907105"/>
            <a:ext cx="113670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>
                <a:hlinkClick r:id="rId3" tooltip="https://play-reactor.com/2017/04/19/spotify-lanza-todos-los-beneficios-premium-para-universitarios/"/>
              </a:rPr>
              <a:t>This Photo</a:t>
            </a:r>
            <a:r>
              <a:rPr lang="en-AU" sz="900"/>
              <a:t> by Unknown Author is licensed under </a:t>
            </a:r>
            <a:r>
              <a:rPr lang="en-AU" sz="900">
                <a:hlinkClick r:id="rId4" tooltip="https://creativecommons.org/licenses/by-nc-nd/3.0/"/>
              </a:rPr>
              <a:t>CC BY-NC-ND</a:t>
            </a:r>
            <a:endParaRPr lang="en-AU" sz="9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DC6F7E-B488-2A4D-3EC5-A7D09F78DB61}"/>
              </a:ext>
            </a:extLst>
          </p:cNvPr>
          <p:cNvSpPr txBox="1"/>
          <p:nvPr/>
        </p:nvSpPr>
        <p:spPr>
          <a:xfrm>
            <a:off x="2889115" y="447472"/>
            <a:ext cx="76751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AU" sz="3200" b="0" i="0" u="none" strike="noStrike" dirty="0">
                <a:solidFill>
                  <a:srgbClr val="6FC96F"/>
                </a:solidFill>
                <a:effectLst/>
                <a:latin typeface="Arial" panose="020B0604020202020204" pitchFamily="34" charset="0"/>
              </a:rPr>
              <a:t>Project 4 Group 7 : Spotify Data Analysis</a:t>
            </a:r>
            <a:endParaRPr lang="en-AU" sz="32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AU" sz="3200" b="0" i="0" u="none" strike="noStrike" dirty="0">
                <a:solidFill>
                  <a:srgbClr val="6FC96F"/>
                </a:solidFill>
                <a:effectLst/>
                <a:latin typeface="Arial" panose="020B0604020202020204" pitchFamily="34" charset="0"/>
              </a:rPr>
              <a:t>Caroline </a:t>
            </a:r>
            <a:r>
              <a:rPr lang="en-AU" sz="3200" b="0" i="0" u="none" strike="noStrike" dirty="0" err="1">
                <a:solidFill>
                  <a:srgbClr val="6FC96F"/>
                </a:solidFill>
                <a:effectLst/>
                <a:latin typeface="Arial" panose="020B0604020202020204" pitchFamily="34" charset="0"/>
              </a:rPr>
              <a:t>Badocha</a:t>
            </a:r>
            <a:r>
              <a:rPr lang="en-AU" sz="3200" b="0" i="0" u="none" strike="noStrike" dirty="0">
                <a:solidFill>
                  <a:srgbClr val="6FC96F"/>
                </a:solidFill>
                <a:effectLst/>
                <a:latin typeface="Arial" panose="020B0604020202020204" pitchFamily="34" charset="0"/>
              </a:rPr>
              <a:t>, Robbie Hockley &amp; Angela Alexander Smith</a:t>
            </a:r>
            <a:endParaRPr lang="en-AU" sz="3200" b="0" dirty="0">
              <a:effectLst/>
            </a:endParaRPr>
          </a:p>
          <a:p>
            <a:br>
              <a:rPr lang="en-AU" dirty="0"/>
            </a:b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9867A7-F9E5-0906-92F5-03FCDC88CE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13C7C6-E547-F80C-A5C7-6F561B8A3A1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B993A8-7BC0-ECEC-9BD2-4AAEB9241D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392"/>
            <a:ext cx="12192000" cy="16481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85A46E-2032-4B02-EDE3-56A54397292E}"/>
              </a:ext>
            </a:extLst>
          </p:cNvPr>
          <p:cNvSpPr txBox="1"/>
          <p:nvPr/>
        </p:nvSpPr>
        <p:spPr>
          <a:xfrm>
            <a:off x="417095" y="2101516"/>
            <a:ext cx="11229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/>
              <a:t>Following this we then migrated to Tableau Public to create further visualizations that are available at the following link</a:t>
            </a:r>
          </a:p>
        </p:txBody>
      </p:sp>
    </p:spTree>
    <p:extLst>
      <p:ext uri="{BB962C8B-B14F-4D97-AF65-F5344CB8AC3E}">
        <p14:creationId xmlns:p14="http://schemas.microsoft.com/office/powerpoint/2010/main" val="2560927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680888-9490-855C-7DE4-90ECF9FED3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B93AA7-B578-BA65-DE68-17E3A28020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8412ED7-6FA5-DC7C-B49A-CFC5CD370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BACKGROUND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6F4D11-B103-E89D-E29C-ED4AF276B66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24292F"/>
                </a:solidFill>
                <a:effectLst/>
              </a:rPr>
              <a:t>Using the linked dataset🎹 Spotify Tracks Dataset | Kaggle we aim to answer the following questions and provide a range of visualizations: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24292F"/>
                </a:solidFill>
                <a:effectLst/>
              </a:rPr>
              <a:t>1. How does Genre impact popularity?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24292F"/>
                </a:solidFill>
                <a:effectLst/>
              </a:rPr>
              <a:t>2. How does Length of Song impact popularity?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24292F"/>
                </a:solidFill>
                <a:effectLst/>
              </a:rPr>
              <a:t>3. What other attributes impact a song's popularity?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24292F"/>
                </a:solidFill>
                <a:effectLst/>
              </a:rPr>
              <a:t>We then utilized this data to complete predictions for the future and host our visualizations on Tableau Public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b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We found a few limitations to the dataset including that there were multiple songs that were incorrectly </a:t>
            </a:r>
            <a:r>
              <a:rPr lang="en-US" sz="1800" b="0" dirty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genred</a:t>
            </a:r>
            <a:r>
              <a:rPr lang="en-US" sz="1800" b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and that there were some records that the tempo did not seem to be accurate based on our assessment of the genre</a:t>
            </a:r>
          </a:p>
          <a:p>
            <a:pPr marL="0" indent="0">
              <a:buNone/>
            </a:pPr>
            <a:br>
              <a:rPr lang="en-US" b="0" dirty="0">
                <a:effectLst/>
              </a:rPr>
            </a:br>
            <a:endParaRPr lang="en-AU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80FA641-1623-5FC0-89A0-6051D5994EB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7495" r="7495"/>
          <a:stretch/>
        </p:blipFill>
        <p:spPr/>
      </p:pic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DDE17B98-4515-AE02-7020-4B3BE0F2F0D6}"/>
              </a:ext>
            </a:extLst>
          </p:cNvPr>
          <p:cNvSpPr txBox="1">
            <a:spLocks/>
          </p:cNvSpPr>
          <p:nvPr/>
        </p:nvSpPr>
        <p:spPr>
          <a:xfrm>
            <a:off x="5180012" y="457200"/>
            <a:ext cx="6172200" cy="5403850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3513899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9867A7-F9E5-0906-92F5-03FCDC88CE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13C7C6-E547-F80C-A5C7-6F561B8A3A1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B993A8-7BC0-ECEC-9BD2-4AAEB9241D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392"/>
            <a:ext cx="12192000" cy="16481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D4F712-7BC8-79D1-6538-83474D7062A9}"/>
              </a:ext>
            </a:extLst>
          </p:cNvPr>
          <p:cNvSpPr txBox="1"/>
          <p:nvPr/>
        </p:nvSpPr>
        <p:spPr>
          <a:xfrm>
            <a:off x="516835" y="1997765"/>
            <a:ext cx="4273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We imported the following dependencies: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D50DB04-B6AD-BA22-590D-268C3BB4D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13" y="2398935"/>
            <a:ext cx="5372566" cy="408467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E5E395-C0D5-2973-3111-21359174B1CB}"/>
              </a:ext>
            </a:extLst>
          </p:cNvPr>
          <p:cNvSpPr txBox="1"/>
          <p:nvPr/>
        </p:nvSpPr>
        <p:spPr>
          <a:xfrm>
            <a:off x="7007087" y="1997765"/>
            <a:ext cx="4668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And then read in the data set into our </a:t>
            </a:r>
            <a:r>
              <a:rPr lang="en-AU" dirty="0" err="1"/>
              <a:t>Jupyter</a:t>
            </a:r>
            <a:r>
              <a:rPr lang="en-AU" dirty="0"/>
              <a:t> Notebook: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53C5F2F-6511-1BF5-D8C9-85C33B217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1234" y="2654322"/>
            <a:ext cx="5955662" cy="360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548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9867A7-F9E5-0906-92F5-03FCDC88CE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13C7C6-E547-F80C-A5C7-6F561B8A3A1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B993A8-7BC0-ECEC-9BD2-4AAEB9241D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392"/>
            <a:ext cx="12192000" cy="16481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7118F8-F824-EC44-FBF5-A5E5D68C0C5F}"/>
              </a:ext>
            </a:extLst>
          </p:cNvPr>
          <p:cNvSpPr txBox="1"/>
          <p:nvPr/>
        </p:nvSpPr>
        <p:spPr>
          <a:xfrm>
            <a:off x="616226" y="2087217"/>
            <a:ext cx="10336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We then completed data cleaning on the original dataset to drop </a:t>
            </a:r>
            <a:r>
              <a:rPr lang="en-AU" dirty="0" err="1"/>
              <a:t>na</a:t>
            </a:r>
            <a:r>
              <a:rPr lang="en-AU" dirty="0"/>
              <a:t> values and duplicated data as well as removing unnecessary columns before outputting this to a new csv 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05B0EB-F57A-A109-598D-0CAEC943C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6" y="2849829"/>
            <a:ext cx="3749365" cy="13869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9EA584-4B65-0139-A685-A1E8CD2944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026" y="2849830"/>
            <a:ext cx="5494496" cy="13869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5C5E90-7942-9C45-F5E5-2D25E1F89B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226" y="4579413"/>
            <a:ext cx="4930567" cy="11964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6709D7-EA33-B84B-0A0C-CDF1F02F2468}"/>
              </a:ext>
            </a:extLst>
          </p:cNvPr>
          <p:cNvSpPr txBox="1"/>
          <p:nvPr/>
        </p:nvSpPr>
        <p:spPr>
          <a:xfrm>
            <a:off x="6609347" y="4957011"/>
            <a:ext cx="45880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We then performed some initial data analysis to get a better idea of the data we were looking at including frequency of artists, value counts of genre, popularity of genre &amp; sum of total popularity</a:t>
            </a:r>
          </a:p>
        </p:txBody>
      </p:sp>
    </p:spTree>
    <p:extLst>
      <p:ext uri="{BB962C8B-B14F-4D97-AF65-F5344CB8AC3E}">
        <p14:creationId xmlns:p14="http://schemas.microsoft.com/office/powerpoint/2010/main" val="2712199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9867A7-F9E5-0906-92F5-03FCDC88CE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13C7C6-E547-F80C-A5C7-6F561B8A3A1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B993A8-7BC0-ECEC-9BD2-4AAEB9241D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392"/>
            <a:ext cx="12192000" cy="16481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38DB2F-1954-1132-CB67-2D6140666D2C}"/>
              </a:ext>
            </a:extLst>
          </p:cNvPr>
          <p:cNvSpPr txBox="1"/>
          <p:nvPr/>
        </p:nvSpPr>
        <p:spPr>
          <a:xfrm>
            <a:off x="545432" y="2085473"/>
            <a:ext cx="10571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We used seaborn to plot some basic visualizations in the notebook of popularity vs loudness, danceability vs popularity, energy vs popularity &amp; tempo vs popularity finding that loudness &amp; popularity were most strongly correlated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59E411-5C2B-28B3-EA9A-B2D905D99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104148"/>
            <a:ext cx="9220200" cy="337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927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9867A7-F9E5-0906-92F5-03FCDC88CE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13C7C6-E547-F80C-A5C7-6F561B8A3A1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B993A8-7BC0-ECEC-9BD2-4AAEB9241D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392"/>
            <a:ext cx="12192000" cy="16481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155199-FAA2-BF3A-3438-D52765BEC811}"/>
              </a:ext>
            </a:extLst>
          </p:cNvPr>
          <p:cNvSpPr txBox="1"/>
          <p:nvPr/>
        </p:nvSpPr>
        <p:spPr>
          <a:xfrm>
            <a:off x="497305" y="1941095"/>
            <a:ext cx="11261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Using Machine Learning we then aimed to make some predictions around the data.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3156DC-4AB3-4E5A-7200-CBF28DBCD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05" y="2605731"/>
            <a:ext cx="5121084" cy="38778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58792E-074C-4998-3C9B-E94555948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510" y="2605733"/>
            <a:ext cx="5197290" cy="387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986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9867A7-F9E5-0906-92F5-03FCDC88CE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13C7C6-E547-F80C-A5C7-6F561B8A3A1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B993A8-7BC0-ECEC-9BD2-4AAEB9241D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392"/>
            <a:ext cx="12192000" cy="16481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155199-FAA2-BF3A-3438-D52765BEC811}"/>
              </a:ext>
            </a:extLst>
          </p:cNvPr>
          <p:cNvSpPr txBox="1"/>
          <p:nvPr/>
        </p:nvSpPr>
        <p:spPr>
          <a:xfrm>
            <a:off x="497305" y="1941095"/>
            <a:ext cx="11261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Using </a:t>
            </a:r>
            <a:r>
              <a:rPr lang="en-AU" dirty="0" err="1"/>
              <a:t>Kfold</a:t>
            </a:r>
            <a:r>
              <a:rPr lang="en-AU" dirty="0"/>
              <a:t> cross validation we split the data into 5 splits and then visualized this to look at popularity importance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B4BD41-27D2-2914-4176-A2C8CCDD7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091" y="2475143"/>
            <a:ext cx="5448772" cy="40084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C8A4EF-1F20-7011-F111-42E29C1EC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426" y="2475141"/>
            <a:ext cx="5277853" cy="400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25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9867A7-F9E5-0906-92F5-03FCDC88CE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13C7C6-E547-F80C-A5C7-6F561B8A3A1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B993A8-7BC0-ECEC-9BD2-4AAEB9241D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392"/>
            <a:ext cx="12192000" cy="16481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D560B7-152F-817C-306D-6BD3C6B7A59A}"/>
              </a:ext>
            </a:extLst>
          </p:cNvPr>
          <p:cNvSpPr txBox="1"/>
          <p:nvPr/>
        </p:nvSpPr>
        <p:spPr>
          <a:xfrm>
            <a:off x="320842" y="1909011"/>
            <a:ext cx="11518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We then used </a:t>
            </a:r>
            <a:r>
              <a:rPr lang="en-AU" dirty="0" err="1"/>
              <a:t>StandardScalar</a:t>
            </a:r>
            <a:r>
              <a:rPr lang="en-AU" dirty="0"/>
              <a:t> to standardise the data and initiated the PCA model before transforming this PCA data into a </a:t>
            </a:r>
            <a:r>
              <a:rPr lang="en-AU" dirty="0" err="1"/>
              <a:t>dataframe</a:t>
            </a:r>
            <a:r>
              <a:rPr lang="en-AU" dirty="0"/>
              <a:t>. Using this </a:t>
            </a:r>
            <a:r>
              <a:rPr lang="en-AU" dirty="0" err="1"/>
              <a:t>dataframe</a:t>
            </a:r>
            <a:r>
              <a:rPr lang="en-AU" dirty="0"/>
              <a:t> we initialised the t-SNE model and created a plot to visualize the clusters as well as creating an elbow curve of the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3037E0-BCB1-2B66-90A9-33CC0B6F6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97" y="3174864"/>
            <a:ext cx="5044877" cy="31854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2699DD-1E92-FBD0-7F3B-9A81B88C2B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7080" y="3095562"/>
            <a:ext cx="5044877" cy="285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676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9867A7-F9E5-0906-92F5-03FCDC88CE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13C7C6-E547-F80C-A5C7-6F561B8A3A1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B993A8-7BC0-ECEC-9BD2-4AAEB9241D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392"/>
            <a:ext cx="12192000" cy="164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31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26A71AF-4CF2-4B95-BFB6-5C2750025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89</TotalTime>
  <Words>404</Words>
  <Application>Microsoft Office PowerPoint</Application>
  <PresentationFormat>Widescreen</PresentationFormat>
  <Paragraphs>43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Franklin Gothic Book</vt:lpstr>
      <vt:lpstr>Gill Sans MT</vt:lpstr>
      <vt:lpstr>Office Theme</vt:lpstr>
      <vt:lpstr>PRESENTATION TITLE</vt:lpstr>
      <vt:lpstr>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ANGELA ALEXANDER SMITH</dc:creator>
  <cp:lastModifiedBy>ANGELA ALEXANDER SMITH</cp:lastModifiedBy>
  <cp:revision>1</cp:revision>
  <dcterms:created xsi:type="dcterms:W3CDTF">2022-12-12T11:20:03Z</dcterms:created>
  <dcterms:modified xsi:type="dcterms:W3CDTF">2022-12-12T12:49:31Z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